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7"/>
    <p:sldId id="257" r:id="rId78"/>
    <p:sldId id="258" r:id="rId79"/>
    <p:sldId id="259" r:id="rId80"/>
    <p:sldId id="260" r:id="rId81"/>
    <p:sldId id="261" r:id="rId82"/>
    <p:sldId id="262" r:id="rId83"/>
    <p:sldId id="263" r:id="rId84"/>
    <p:sldId id="264" r:id="rId8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hewy" charset="1" panose="02000000000000000000"/>
      <p:regular r:id="rId12"/>
    </p:embeddedFont>
    <p:embeddedFont>
      <p:font typeface="Kollektif" charset="1" panose="020B0604020101010102"/>
      <p:regular r:id="rId13"/>
    </p:embeddedFont>
    <p:embeddedFont>
      <p:font typeface="Kollektif Bold" charset="1" panose="020B0604020101010102"/>
      <p:regular r:id="rId14"/>
    </p:embeddedFont>
    <p:embeddedFont>
      <p:font typeface="Kollektif Italics" charset="1" panose="020B0604020101010102"/>
      <p:regular r:id="rId15"/>
    </p:embeddedFont>
    <p:embeddedFont>
      <p:font typeface="Kollektif Bold Italics" charset="1" panose="020B0604020101010102"/>
      <p:regular r:id="rId16"/>
    </p:embeddedFont>
    <p:embeddedFont>
      <p:font typeface="Open Sans Extra Bold" charset="1" panose="020B0906030804020204"/>
      <p:regular r:id="rId17"/>
    </p:embeddedFont>
    <p:embeddedFont>
      <p:font typeface="Open Sans Extra Bold Italics" charset="1" panose="020B0906030804020204"/>
      <p:regular r:id="rId18"/>
    </p:embeddedFont>
    <p:embeddedFont>
      <p:font typeface="Lato" charset="1" panose="020F0502020204030203"/>
      <p:regular r:id="rId19"/>
    </p:embeddedFont>
    <p:embeddedFont>
      <p:font typeface="Lato Bold" charset="1" panose="020F0502020204030203"/>
      <p:regular r:id="rId20"/>
    </p:embeddedFont>
    <p:embeddedFont>
      <p:font typeface="Lato Italics" charset="1" panose="020F0502020204030203"/>
      <p:regular r:id="rId21"/>
    </p:embeddedFont>
    <p:embeddedFont>
      <p:font typeface="Lato Bold Italics" charset="1" panose="020F0502020204030203"/>
      <p:regular r:id="rId22"/>
    </p:embeddedFont>
    <p:embeddedFont>
      <p:font typeface="Puimek Font TH" charset="1" panose="02000503000000000000"/>
      <p:regular r:id="rId23"/>
    </p:embeddedFont>
    <p:embeddedFont>
      <p:font typeface="Puimek Font TH Italics" charset="1" panose="02000503000000000000"/>
      <p:regular r:id="rId24"/>
    </p:embeddedFont>
    <p:embeddedFont>
      <p:font typeface="Baskerville Display PT" charset="1" panose="02030602080406020203"/>
      <p:regular r:id="rId25"/>
    </p:embeddedFont>
    <p:embeddedFont>
      <p:font typeface="Baskerville Display PT Bold" charset="1" panose="02030702080406020203"/>
      <p:regular r:id="rId26"/>
    </p:embeddedFont>
    <p:embeddedFont>
      <p:font typeface="Baskerville Display PT Italics" charset="1" panose="02030602080406090203"/>
      <p:regular r:id="rId27"/>
    </p:embeddedFont>
    <p:embeddedFont>
      <p:font typeface="Baskerville Display PT Bold Italics" charset="1" panose="02030702080406090203"/>
      <p:regular r:id="rId28"/>
    </p:embeddedFont>
    <p:embeddedFont>
      <p:font typeface="TAN Meringue" charset="1" panose="00000000000000000000"/>
      <p:regular r:id="rId29"/>
    </p:embeddedFont>
    <p:embeddedFont>
      <p:font typeface="Funtastic" charset="1" panose="00000000000000000000"/>
      <p:regular r:id="rId30"/>
    </p:embeddedFont>
    <p:embeddedFont>
      <p:font typeface="Public Sans" charset="1" panose="00000000000000000000"/>
      <p:regular r:id="rId31"/>
    </p:embeddedFont>
    <p:embeddedFont>
      <p:font typeface="Public Sans Bold" charset="1" panose="00000000000000000000"/>
      <p:regular r:id="rId32"/>
    </p:embeddedFont>
    <p:embeddedFont>
      <p:font typeface="Public Sans Italics" charset="1" panose="00000000000000000000"/>
      <p:regular r:id="rId33"/>
    </p:embeddedFont>
    <p:embeddedFont>
      <p:font typeface="Public Sans Bold Italics" charset="1" panose="00000000000000000000"/>
      <p:regular r:id="rId34"/>
    </p:embeddedFont>
    <p:embeddedFont>
      <p:font typeface="Public Sans Thin" charset="1" panose="00000000000000000000"/>
      <p:regular r:id="rId35"/>
    </p:embeddedFont>
    <p:embeddedFont>
      <p:font typeface="Public Sans Thin Italics" charset="1" panose="00000000000000000000"/>
      <p:regular r:id="rId36"/>
    </p:embeddedFont>
    <p:embeddedFont>
      <p:font typeface="Public Sans Medium" charset="1" panose="00000000000000000000"/>
      <p:regular r:id="rId37"/>
    </p:embeddedFont>
    <p:embeddedFont>
      <p:font typeface="Public Sans Medium Italics" charset="1" panose="00000000000000000000"/>
      <p:regular r:id="rId38"/>
    </p:embeddedFont>
    <p:embeddedFont>
      <p:font typeface="Public Sans Heavy" charset="1" panose="00000000000000000000"/>
      <p:regular r:id="rId39"/>
    </p:embeddedFont>
    <p:embeddedFont>
      <p:font typeface="Public Sans Heavy Italics" charset="1" panose="00000000000000000000"/>
      <p:regular r:id="rId40"/>
    </p:embeddedFont>
    <p:embeddedFont>
      <p:font typeface="Canva Sans" charset="1" panose="020B0503030501040103"/>
      <p:regular r:id="rId41"/>
    </p:embeddedFont>
    <p:embeddedFont>
      <p:font typeface="Canva Sans Bold" charset="1" panose="020B0803030501040103"/>
      <p:regular r:id="rId42"/>
    </p:embeddedFont>
    <p:embeddedFont>
      <p:font typeface="Canva Sans Italics" charset="1" panose="020B0503030501040103"/>
      <p:regular r:id="rId43"/>
    </p:embeddedFont>
    <p:embeddedFont>
      <p:font typeface="Canva Sans Bold Italics" charset="1" panose="020B0803030501040103"/>
      <p:regular r:id="rId44"/>
    </p:embeddedFont>
    <p:embeddedFont>
      <p:font typeface="Canva Sans Medium" charset="1" panose="020B0603030501040103"/>
      <p:regular r:id="rId45"/>
    </p:embeddedFont>
    <p:embeddedFont>
      <p:font typeface="Canva Sans Medium Italics" charset="1" panose="020B0603030501040103"/>
      <p:regular r:id="rId46"/>
    </p:embeddedFont>
    <p:embeddedFont>
      <p:font typeface="Now" charset="1" panose="00000500000000000000"/>
      <p:regular r:id="rId47"/>
    </p:embeddedFont>
    <p:embeddedFont>
      <p:font typeface="Now Bold" charset="1" panose="00000800000000000000"/>
      <p:regular r:id="rId48"/>
    </p:embeddedFont>
    <p:embeddedFont>
      <p:font typeface="Now Thin" charset="1" panose="00000300000000000000"/>
      <p:regular r:id="rId49"/>
    </p:embeddedFont>
    <p:embeddedFont>
      <p:font typeface="Now Light" charset="1" panose="00000400000000000000"/>
      <p:regular r:id="rId50"/>
    </p:embeddedFont>
    <p:embeddedFont>
      <p:font typeface="Now Medium" charset="1" panose="00000600000000000000"/>
      <p:regular r:id="rId51"/>
    </p:embeddedFont>
    <p:embeddedFont>
      <p:font typeface="Now Heavy" charset="1" panose="00000A00000000000000"/>
      <p:regular r:id="rId52"/>
    </p:embeddedFont>
    <p:embeddedFont>
      <p:font typeface="Childos Arabic" charset="1" panose="00000500000000000000"/>
      <p:regular r:id="rId53"/>
    </p:embeddedFont>
    <p:embeddedFont>
      <p:font typeface="Childos Arabic Bold" charset="1" panose="00000800000000000000"/>
      <p:regular r:id="rId54"/>
    </p:embeddedFont>
    <p:embeddedFont>
      <p:font typeface="Childos Arabic Light" charset="1" panose="00000400000000000000"/>
      <p:regular r:id="rId55"/>
    </p:embeddedFont>
    <p:embeddedFont>
      <p:font typeface="Childos Arabic Medium" charset="1" panose="00000600000000000000"/>
      <p:regular r:id="rId56"/>
    </p:embeddedFont>
    <p:embeddedFont>
      <p:font typeface="Childos Arabic Semi-Bold" charset="1" panose="00000700000000000000"/>
      <p:regular r:id="rId57"/>
    </p:embeddedFont>
    <p:embeddedFont>
      <p:font typeface="Loubag" charset="1" panose="02020A03060303060403"/>
      <p:regular r:id="rId58"/>
    </p:embeddedFont>
    <p:embeddedFont>
      <p:font typeface="Loubag Bold" charset="1" panose="02020A03060303060403"/>
      <p:regular r:id="rId59"/>
    </p:embeddedFont>
    <p:embeddedFont>
      <p:font typeface="Loubag Thin" charset="1" panose="02020A03060303060403"/>
      <p:regular r:id="rId60"/>
    </p:embeddedFont>
    <p:embeddedFont>
      <p:font typeface="Loubag Light" charset="1" panose="02020A03060303060403"/>
      <p:regular r:id="rId61"/>
    </p:embeddedFont>
    <p:embeddedFont>
      <p:font typeface="Loubag Medium" charset="1" panose="02020A03060303060403"/>
      <p:regular r:id="rId62"/>
    </p:embeddedFont>
    <p:embeddedFont>
      <p:font typeface="Loubag Semi-Bold" charset="1" panose="02020A03060303060403"/>
      <p:regular r:id="rId63"/>
    </p:embeddedFont>
    <p:embeddedFont>
      <p:font typeface="Loubag Ultra-Bold" charset="1" panose="02020A03060303060403"/>
      <p:regular r:id="rId64"/>
    </p:embeddedFont>
    <p:embeddedFont>
      <p:font typeface="Loubag Heavy" charset="1" panose="02020A03060303060403"/>
      <p:regular r:id="rId65"/>
    </p:embeddedFont>
    <p:embeddedFont>
      <p:font typeface="Open Sans" charset="1" panose="020B0606030504020204"/>
      <p:regular r:id="rId66"/>
    </p:embeddedFont>
    <p:embeddedFont>
      <p:font typeface="Open Sans Bold" charset="1" panose="020B0806030504020204"/>
      <p:regular r:id="rId67"/>
    </p:embeddedFont>
    <p:embeddedFont>
      <p:font typeface="Open Sans Italics" charset="1" panose="020B0606030504020204"/>
      <p:regular r:id="rId68"/>
    </p:embeddedFont>
    <p:embeddedFont>
      <p:font typeface="Open Sans Bold Italics" charset="1" panose="020B0806030504020204"/>
      <p:regular r:id="rId69"/>
    </p:embeddedFont>
    <p:embeddedFont>
      <p:font typeface="Open Sans Light" charset="1" panose="020B0306030504020204"/>
      <p:regular r:id="rId70"/>
    </p:embeddedFont>
    <p:embeddedFont>
      <p:font typeface="Open Sans Light Italics" charset="1" panose="020B0306030504020204"/>
      <p:regular r:id="rId71"/>
    </p:embeddedFont>
    <p:embeddedFont>
      <p:font typeface="Open Sans Ultra-Bold" charset="1" panose="00000000000000000000"/>
      <p:regular r:id="rId72"/>
    </p:embeddedFont>
    <p:embeddedFont>
      <p:font typeface="Open Sans Ultra-Bold Italics" charset="1" panose="00000000000000000000"/>
      <p:regular r:id="rId73"/>
    </p:embeddedFont>
    <p:embeddedFont>
      <p:font typeface="29LT Makina" charset="1" panose="00000500000000000000"/>
      <p:regular r:id="rId74"/>
    </p:embeddedFont>
    <p:embeddedFont>
      <p:font typeface="29LT Makina Bold" charset="1" panose="00000800000000000000"/>
      <p:regular r:id="rId75"/>
    </p:embeddedFont>
    <p:embeddedFont>
      <p:font typeface="29LT Makina Light" charset="1" panose="0000040000000000000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slides/slide1.xml" Type="http://schemas.openxmlformats.org/officeDocument/2006/relationships/slide"/><Relationship Id="rId78" Target="slides/slide2.xml" Type="http://schemas.openxmlformats.org/officeDocument/2006/relationships/slide"/><Relationship Id="rId79" Target="slides/slide3.xml" Type="http://schemas.openxmlformats.org/officeDocument/2006/relationships/slide"/><Relationship Id="rId8" Target="fonts/font8.fntdata" Type="http://schemas.openxmlformats.org/officeDocument/2006/relationships/font"/><Relationship Id="rId80" Target="slides/slide4.xml" Type="http://schemas.openxmlformats.org/officeDocument/2006/relationships/slide"/><Relationship Id="rId81" Target="slides/slide5.xml" Type="http://schemas.openxmlformats.org/officeDocument/2006/relationships/slide"/><Relationship Id="rId82" Target="slides/slide6.xml" Type="http://schemas.openxmlformats.org/officeDocument/2006/relationships/slide"/><Relationship Id="rId83" Target="slides/slide7.xml" Type="http://schemas.openxmlformats.org/officeDocument/2006/relationships/slide"/><Relationship Id="rId84" Target="slides/slide8.xml" Type="http://schemas.openxmlformats.org/officeDocument/2006/relationships/slide"/><Relationship Id="rId85" Target="slides/slide9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54.png" Type="http://schemas.openxmlformats.org/officeDocument/2006/relationships/image"/><Relationship Id="rId18" Target="../media/image55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2" Target="../media/image56.jpe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jpe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86.png" Type="http://schemas.openxmlformats.org/officeDocument/2006/relationships/image"/><Relationship Id="rId15" Target="../media/image87.svg" Type="http://schemas.openxmlformats.org/officeDocument/2006/relationships/image"/><Relationship Id="rId16" Target="../media/image88.png" Type="http://schemas.openxmlformats.org/officeDocument/2006/relationships/image"/><Relationship Id="rId17" Target="../media/image89.svg" Type="http://schemas.openxmlformats.org/officeDocument/2006/relationships/image"/><Relationship Id="rId18" Target="../media/image90.png" Type="http://schemas.openxmlformats.org/officeDocument/2006/relationships/image"/><Relationship Id="rId19" Target="../media/image91.svg" Type="http://schemas.openxmlformats.org/officeDocument/2006/relationships/image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0515" y="1959239"/>
            <a:ext cx="11243609" cy="5118213"/>
            <a:chOff x="0" y="0"/>
            <a:chExt cx="14991478" cy="682428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06839"/>
              <a:ext cx="14991478" cy="4437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84"/>
                </a:lnSpc>
              </a:pPr>
              <a:r>
                <a:rPr lang="en-US" sz="7804">
                  <a:solidFill>
                    <a:srgbClr val="405BBC"/>
                  </a:solidFill>
                  <a:latin typeface="Now Bold"/>
                </a:rPr>
                <a:t>Sejarah Pembentukan dan Penggunaan Bahasa Indonesia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89640" y="6287869"/>
              <a:ext cx="14012198" cy="53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89640" y="-54083"/>
              <a:ext cx="14012198" cy="501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78113">
            <a:off x="14942065" y="-998912"/>
            <a:ext cx="8841218" cy="7635597"/>
          </a:xfrm>
          <a:custGeom>
            <a:avLst/>
            <a:gdLst/>
            <a:ahLst/>
            <a:cxnLst/>
            <a:rect r="r" b="b" t="t" l="l"/>
            <a:pathLst>
              <a:path h="7635597" w="8841218">
                <a:moveTo>
                  <a:pt x="0" y="0"/>
                </a:moveTo>
                <a:lnTo>
                  <a:pt x="8841218" y="0"/>
                </a:lnTo>
                <a:lnTo>
                  <a:pt x="8841218" y="7635598"/>
                </a:lnTo>
                <a:lnTo>
                  <a:pt x="0" y="763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035429" y="2095663"/>
            <a:ext cx="8623058" cy="10454130"/>
            <a:chOff x="0" y="0"/>
            <a:chExt cx="11497411" cy="13938841"/>
          </a:xfrm>
        </p:grpSpPr>
        <p:sp>
          <p:nvSpPr>
            <p:cNvPr name="Freeform 8" id="8"/>
            <p:cNvSpPr/>
            <p:nvPr/>
          </p:nvSpPr>
          <p:spPr>
            <a:xfrm flipH="false" flipV="false" rot="676309">
              <a:off x="747747" y="4406623"/>
              <a:ext cx="10001918" cy="8638020"/>
            </a:xfrm>
            <a:custGeom>
              <a:avLst/>
              <a:gdLst/>
              <a:ahLst/>
              <a:cxnLst/>
              <a:rect r="r" b="b" t="t" l="l"/>
              <a:pathLst>
                <a:path h="8638020" w="10001918">
                  <a:moveTo>
                    <a:pt x="0" y="0"/>
                  </a:moveTo>
                  <a:lnTo>
                    <a:pt x="10001918" y="0"/>
                  </a:lnTo>
                  <a:lnTo>
                    <a:pt x="10001918" y="8638021"/>
                  </a:lnTo>
                  <a:lnTo>
                    <a:pt x="0" y="863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391058">
              <a:off x="2368152" y="410074"/>
              <a:ext cx="7675508" cy="7905486"/>
            </a:xfrm>
            <a:custGeom>
              <a:avLst/>
              <a:gdLst/>
              <a:ahLst/>
              <a:cxnLst/>
              <a:rect r="r" b="b" t="t" l="l"/>
              <a:pathLst>
                <a:path h="7905486" w="7675508">
                  <a:moveTo>
                    <a:pt x="0" y="0"/>
                  </a:moveTo>
                  <a:lnTo>
                    <a:pt x="7675508" y="0"/>
                  </a:lnTo>
                  <a:lnTo>
                    <a:pt x="7675508" y="7905486"/>
                  </a:lnTo>
                  <a:lnTo>
                    <a:pt x="0" y="790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233504">
            <a:off x="-796252" y="-1242903"/>
            <a:ext cx="9031836" cy="6255383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556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19666" y="2739284"/>
            <a:ext cx="10848668" cy="6360031"/>
          </a:xfrm>
          <a:custGeom>
            <a:avLst/>
            <a:gdLst/>
            <a:ahLst/>
            <a:cxnLst/>
            <a:rect r="r" b="b" t="t" l="l"/>
            <a:pathLst>
              <a:path h="6360031" w="10848668">
                <a:moveTo>
                  <a:pt x="0" y="0"/>
                </a:moveTo>
                <a:lnTo>
                  <a:pt x="10848668" y="0"/>
                </a:lnTo>
                <a:lnTo>
                  <a:pt x="10848668" y="6360032"/>
                </a:lnTo>
                <a:lnTo>
                  <a:pt x="0" y="63600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58437" y="543592"/>
            <a:ext cx="3332165" cy="1341196"/>
          </a:xfrm>
          <a:custGeom>
            <a:avLst/>
            <a:gdLst/>
            <a:ahLst/>
            <a:cxnLst/>
            <a:rect r="r" b="b" t="t" l="l"/>
            <a:pathLst>
              <a:path h="1341196" w="3332165">
                <a:moveTo>
                  <a:pt x="0" y="0"/>
                </a:moveTo>
                <a:lnTo>
                  <a:pt x="3332165" y="0"/>
                </a:lnTo>
                <a:lnTo>
                  <a:pt x="3332165" y="1341196"/>
                </a:lnTo>
                <a:lnTo>
                  <a:pt x="0" y="1341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2028258">
            <a:off x="12624460" y="471161"/>
            <a:ext cx="7315200" cy="2580271"/>
          </a:xfrm>
          <a:custGeom>
            <a:avLst/>
            <a:gdLst/>
            <a:ahLst/>
            <a:cxnLst/>
            <a:rect r="r" b="b" t="t" l="l"/>
            <a:pathLst>
              <a:path h="2580271" w="7315200">
                <a:moveTo>
                  <a:pt x="7315200" y="0"/>
                </a:moveTo>
                <a:lnTo>
                  <a:pt x="0" y="0"/>
                </a:lnTo>
                <a:lnTo>
                  <a:pt x="0" y="2580271"/>
                </a:lnTo>
                <a:lnTo>
                  <a:pt x="7315200" y="258027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28700" y="5593530"/>
            <a:ext cx="4004279" cy="1671787"/>
          </a:xfrm>
          <a:custGeom>
            <a:avLst/>
            <a:gdLst/>
            <a:ahLst/>
            <a:cxnLst/>
            <a:rect r="r" b="b" t="t" l="l"/>
            <a:pathLst>
              <a:path h="1671787" w="4004279">
                <a:moveTo>
                  <a:pt x="4004279" y="0"/>
                </a:moveTo>
                <a:lnTo>
                  <a:pt x="0" y="0"/>
                </a:lnTo>
                <a:lnTo>
                  <a:pt x="0" y="1671787"/>
                </a:lnTo>
                <a:lnTo>
                  <a:pt x="4004279" y="1671787"/>
                </a:lnTo>
                <a:lnTo>
                  <a:pt x="4004279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87325">
            <a:off x="12974411" y="5904216"/>
            <a:ext cx="5243505" cy="5519479"/>
          </a:xfrm>
          <a:custGeom>
            <a:avLst/>
            <a:gdLst/>
            <a:ahLst/>
            <a:cxnLst/>
            <a:rect r="r" b="b" t="t" l="l"/>
            <a:pathLst>
              <a:path h="5519479" w="5243505">
                <a:moveTo>
                  <a:pt x="0" y="0"/>
                </a:moveTo>
                <a:lnTo>
                  <a:pt x="5243505" y="0"/>
                </a:lnTo>
                <a:lnTo>
                  <a:pt x="5243505" y="5519479"/>
                </a:lnTo>
                <a:lnTo>
                  <a:pt x="0" y="5519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294000">
            <a:off x="-600642" y="9347450"/>
            <a:ext cx="8155772" cy="1572899"/>
          </a:xfrm>
          <a:custGeom>
            <a:avLst/>
            <a:gdLst/>
            <a:ahLst/>
            <a:cxnLst/>
            <a:rect r="r" b="b" t="t" l="l"/>
            <a:pathLst>
              <a:path h="1572899" w="8155772">
                <a:moveTo>
                  <a:pt x="8155772" y="0"/>
                </a:moveTo>
                <a:lnTo>
                  <a:pt x="0" y="0"/>
                </a:lnTo>
                <a:lnTo>
                  <a:pt x="0" y="1572899"/>
                </a:lnTo>
                <a:lnTo>
                  <a:pt x="8155772" y="1572899"/>
                </a:lnTo>
                <a:lnTo>
                  <a:pt x="8155772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33107">
            <a:off x="-28166" y="7293284"/>
            <a:ext cx="3882875" cy="4114800"/>
          </a:xfrm>
          <a:custGeom>
            <a:avLst/>
            <a:gdLst/>
            <a:ahLst/>
            <a:cxnLst/>
            <a:rect r="r" b="b" t="t" l="l"/>
            <a:pathLst>
              <a:path h="4114800" w="3882875">
                <a:moveTo>
                  <a:pt x="0" y="0"/>
                </a:moveTo>
                <a:lnTo>
                  <a:pt x="3882875" y="0"/>
                </a:lnTo>
                <a:lnTo>
                  <a:pt x="3882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287970">
            <a:off x="7193157" y="3023313"/>
            <a:ext cx="3394616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>
                <a:solidFill>
                  <a:srgbClr val="FFF7EC"/>
                </a:solidFill>
                <a:latin typeface="Funtastic"/>
              </a:rPr>
              <a:t>Oleh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92130" y="4513829"/>
            <a:ext cx="8303740" cy="215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</a:pPr>
            <a:r>
              <a:rPr lang="en-US" sz="4048">
                <a:solidFill>
                  <a:srgbClr val="573A3F"/>
                </a:solidFill>
                <a:latin typeface="Funtastic"/>
              </a:rPr>
              <a:t>Muhammad Fariz W (2320506045)</a:t>
            </a:r>
          </a:p>
          <a:p>
            <a:pPr algn="ctr">
              <a:lnSpc>
                <a:spcPts val="4048"/>
              </a:lnSpc>
            </a:pPr>
            <a:r>
              <a:rPr lang="en-US" sz="4048">
                <a:solidFill>
                  <a:srgbClr val="573A3F"/>
                </a:solidFill>
                <a:latin typeface="Funtastic"/>
              </a:rPr>
              <a:t>Ahmad Fadzil (2320406047)</a:t>
            </a:r>
          </a:p>
          <a:p>
            <a:pPr algn="ctr">
              <a:lnSpc>
                <a:spcPts val="4048"/>
              </a:lnSpc>
            </a:pPr>
            <a:r>
              <a:rPr lang="en-US" sz="4048">
                <a:solidFill>
                  <a:srgbClr val="573A3F"/>
                </a:solidFill>
                <a:latin typeface="Funtastic"/>
              </a:rPr>
              <a:t>Restu Wibisono (2340506061)</a:t>
            </a:r>
          </a:p>
          <a:p>
            <a:pPr algn="ctr">
              <a:lnSpc>
                <a:spcPts val="4048"/>
              </a:lnSpc>
            </a:pPr>
            <a:r>
              <a:rPr lang="en-US" sz="4048">
                <a:solidFill>
                  <a:srgbClr val="573A3F"/>
                </a:solidFill>
                <a:latin typeface="Funtastic"/>
              </a:rPr>
              <a:t>Ahmad Zudhan S (2340506069)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315737" y="1761296"/>
            <a:ext cx="1280426" cy="1333777"/>
          </a:xfrm>
          <a:custGeom>
            <a:avLst/>
            <a:gdLst/>
            <a:ahLst/>
            <a:cxnLst/>
            <a:rect r="r" b="b" t="t" l="l"/>
            <a:pathLst>
              <a:path h="1333777" w="1280426">
                <a:moveTo>
                  <a:pt x="0" y="0"/>
                </a:moveTo>
                <a:lnTo>
                  <a:pt x="1280426" y="0"/>
                </a:lnTo>
                <a:lnTo>
                  <a:pt x="1280426" y="1333778"/>
                </a:lnTo>
                <a:lnTo>
                  <a:pt x="0" y="13337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9251" y="4207372"/>
            <a:ext cx="5370049" cy="4114800"/>
          </a:xfrm>
          <a:custGeom>
            <a:avLst/>
            <a:gdLst/>
            <a:ahLst/>
            <a:cxnLst/>
            <a:rect r="r" b="b" t="t" l="l"/>
            <a:pathLst>
              <a:path h="4114800" w="5370049">
                <a:moveTo>
                  <a:pt x="0" y="0"/>
                </a:moveTo>
                <a:lnTo>
                  <a:pt x="5370049" y="0"/>
                </a:lnTo>
                <a:lnTo>
                  <a:pt x="53700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78231" y="-1158432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52AEA3"/>
              </a:solidFill>
              <a:prstDash val="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03151" y="925830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A7F65"/>
              </a:solidFill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63427" y="502967"/>
            <a:ext cx="658023" cy="743529"/>
          </a:xfrm>
          <a:custGeom>
            <a:avLst/>
            <a:gdLst/>
            <a:ahLst/>
            <a:cxnLst/>
            <a:rect r="r" b="b" t="t" l="l"/>
            <a:pathLst>
              <a:path h="743529" w="658023">
                <a:moveTo>
                  <a:pt x="0" y="0"/>
                </a:moveTo>
                <a:lnTo>
                  <a:pt x="658023" y="0"/>
                </a:lnTo>
                <a:lnTo>
                  <a:pt x="658023" y="743530"/>
                </a:lnTo>
                <a:lnTo>
                  <a:pt x="0" y="743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3427" y="1264915"/>
            <a:ext cx="658023" cy="743529"/>
          </a:xfrm>
          <a:custGeom>
            <a:avLst/>
            <a:gdLst/>
            <a:ahLst/>
            <a:cxnLst/>
            <a:rect r="r" b="b" t="t" l="l"/>
            <a:pathLst>
              <a:path h="743529" w="658023">
                <a:moveTo>
                  <a:pt x="0" y="0"/>
                </a:moveTo>
                <a:lnTo>
                  <a:pt x="658023" y="0"/>
                </a:lnTo>
                <a:lnTo>
                  <a:pt x="658023" y="743529"/>
                </a:lnTo>
                <a:lnTo>
                  <a:pt x="0" y="743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882931" y="9108068"/>
            <a:ext cx="658023" cy="743529"/>
          </a:xfrm>
          <a:custGeom>
            <a:avLst/>
            <a:gdLst/>
            <a:ahLst/>
            <a:cxnLst/>
            <a:rect r="r" b="b" t="t" l="l"/>
            <a:pathLst>
              <a:path h="743529" w="658023">
                <a:moveTo>
                  <a:pt x="0" y="0"/>
                </a:moveTo>
                <a:lnTo>
                  <a:pt x="658023" y="0"/>
                </a:lnTo>
                <a:lnTo>
                  <a:pt x="658023" y="743530"/>
                </a:lnTo>
                <a:lnTo>
                  <a:pt x="0" y="743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120984" y="9108068"/>
            <a:ext cx="658023" cy="743529"/>
          </a:xfrm>
          <a:custGeom>
            <a:avLst/>
            <a:gdLst/>
            <a:ahLst/>
            <a:cxnLst/>
            <a:rect r="r" b="b" t="t" l="l"/>
            <a:pathLst>
              <a:path h="743529" w="658023">
                <a:moveTo>
                  <a:pt x="0" y="0"/>
                </a:moveTo>
                <a:lnTo>
                  <a:pt x="658023" y="0"/>
                </a:lnTo>
                <a:lnTo>
                  <a:pt x="658023" y="743530"/>
                </a:lnTo>
                <a:lnTo>
                  <a:pt x="0" y="743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09769" y="1094097"/>
            <a:ext cx="1386846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B9936C"/>
                </a:solidFill>
                <a:latin typeface="Puimek Font TH"/>
              </a:rPr>
              <a:t>Apa sih Bahasa Indonesia itu?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1114" y="4155550"/>
            <a:ext cx="7418328" cy="274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</a:pPr>
            <a:r>
              <a:rPr lang="en-US" sz="4358">
                <a:solidFill>
                  <a:srgbClr val="BA9874"/>
                </a:solidFill>
                <a:latin typeface="Funtastic"/>
              </a:rPr>
              <a:t>Bahasa Indonesia merupakan bahasa resmi sekaligus bahasa nasional di Indonesia.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1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5029200" y="-1269377"/>
            <a:ext cx="8229600" cy="12825754"/>
            <a:chOff x="0" y="0"/>
            <a:chExt cx="3365500" cy="5245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52800" cy="5219700"/>
            </a:xfrm>
            <a:custGeom>
              <a:avLst/>
              <a:gdLst/>
              <a:ahLst/>
              <a:cxnLst/>
              <a:rect r="r" b="b" t="t" l="l"/>
              <a:pathLst>
                <a:path h="5219700" w="3352800">
                  <a:moveTo>
                    <a:pt x="3352800" y="5143500"/>
                  </a:moveTo>
                  <a:cubicBezTo>
                    <a:pt x="3352800" y="5143500"/>
                    <a:pt x="3302000" y="5143500"/>
                    <a:pt x="3263900" y="5130800"/>
                  </a:cubicBezTo>
                  <a:cubicBezTo>
                    <a:pt x="3225800" y="5118100"/>
                    <a:pt x="3136900" y="5143500"/>
                    <a:pt x="3136900" y="5143500"/>
                  </a:cubicBezTo>
                  <a:lnTo>
                    <a:pt x="3009900" y="5156200"/>
                  </a:lnTo>
                  <a:cubicBezTo>
                    <a:pt x="2984500" y="5168900"/>
                    <a:pt x="2895600" y="5130800"/>
                    <a:pt x="2895600" y="5130800"/>
                  </a:cubicBezTo>
                  <a:cubicBezTo>
                    <a:pt x="2819400" y="5118100"/>
                    <a:pt x="2819400" y="5080000"/>
                    <a:pt x="2819400" y="5080000"/>
                  </a:cubicBezTo>
                  <a:cubicBezTo>
                    <a:pt x="2781300" y="5003800"/>
                    <a:pt x="2705100" y="5003800"/>
                    <a:pt x="2705100" y="5003800"/>
                  </a:cubicBezTo>
                  <a:lnTo>
                    <a:pt x="2603500" y="4965700"/>
                  </a:lnTo>
                  <a:cubicBezTo>
                    <a:pt x="2552700" y="4927600"/>
                    <a:pt x="2527300" y="4927600"/>
                    <a:pt x="2527300" y="4927600"/>
                  </a:cubicBezTo>
                  <a:cubicBezTo>
                    <a:pt x="2451100" y="4914900"/>
                    <a:pt x="2349500" y="4965700"/>
                    <a:pt x="2349500" y="4965700"/>
                  </a:cubicBezTo>
                  <a:cubicBezTo>
                    <a:pt x="2311400" y="4978400"/>
                    <a:pt x="2209800" y="4965700"/>
                    <a:pt x="2209800" y="4965700"/>
                  </a:cubicBezTo>
                  <a:cubicBezTo>
                    <a:pt x="2108200" y="4953000"/>
                    <a:pt x="1993900" y="5067300"/>
                    <a:pt x="1993900" y="5067300"/>
                  </a:cubicBezTo>
                  <a:lnTo>
                    <a:pt x="1828800" y="5156200"/>
                  </a:lnTo>
                  <a:cubicBezTo>
                    <a:pt x="1790700" y="5181600"/>
                    <a:pt x="1727200" y="5168900"/>
                    <a:pt x="1727200" y="5168900"/>
                  </a:cubicBezTo>
                  <a:cubicBezTo>
                    <a:pt x="1663700" y="5168900"/>
                    <a:pt x="1587500" y="5194300"/>
                    <a:pt x="1587500" y="5194300"/>
                  </a:cubicBezTo>
                  <a:lnTo>
                    <a:pt x="1371600" y="5219700"/>
                  </a:lnTo>
                  <a:cubicBezTo>
                    <a:pt x="1371600" y="5219700"/>
                    <a:pt x="1257300" y="5207000"/>
                    <a:pt x="1244600" y="5194300"/>
                  </a:cubicBezTo>
                  <a:cubicBezTo>
                    <a:pt x="1231900" y="5181600"/>
                    <a:pt x="1168400" y="5194300"/>
                    <a:pt x="1168400" y="5194300"/>
                  </a:cubicBezTo>
                  <a:lnTo>
                    <a:pt x="1066800" y="5181600"/>
                  </a:lnTo>
                  <a:lnTo>
                    <a:pt x="1016000" y="5143500"/>
                  </a:lnTo>
                  <a:lnTo>
                    <a:pt x="876300" y="5080000"/>
                  </a:lnTo>
                  <a:lnTo>
                    <a:pt x="673100" y="5041900"/>
                  </a:lnTo>
                  <a:lnTo>
                    <a:pt x="571500" y="5029200"/>
                  </a:lnTo>
                  <a:lnTo>
                    <a:pt x="431800" y="5016500"/>
                  </a:lnTo>
                  <a:lnTo>
                    <a:pt x="393700" y="4978400"/>
                  </a:lnTo>
                  <a:lnTo>
                    <a:pt x="317500" y="4965700"/>
                  </a:lnTo>
                  <a:lnTo>
                    <a:pt x="177800" y="4914900"/>
                  </a:lnTo>
                  <a:lnTo>
                    <a:pt x="88900" y="4876800"/>
                  </a:lnTo>
                  <a:lnTo>
                    <a:pt x="0" y="4787900"/>
                  </a:lnTo>
                  <a:lnTo>
                    <a:pt x="0" y="101600"/>
                  </a:lnTo>
                  <a:lnTo>
                    <a:pt x="76200" y="127000"/>
                  </a:lnTo>
                  <a:cubicBezTo>
                    <a:pt x="76200" y="127000"/>
                    <a:pt x="152400" y="152400"/>
                    <a:pt x="177800" y="152400"/>
                  </a:cubicBezTo>
                  <a:cubicBezTo>
                    <a:pt x="203200" y="152400"/>
                    <a:pt x="317500" y="114300"/>
                    <a:pt x="317500" y="114300"/>
                  </a:cubicBezTo>
                  <a:cubicBezTo>
                    <a:pt x="368300" y="88900"/>
                    <a:pt x="419100" y="76200"/>
                    <a:pt x="419100" y="76200"/>
                  </a:cubicBezTo>
                  <a:lnTo>
                    <a:pt x="609600" y="63500"/>
                  </a:lnTo>
                  <a:cubicBezTo>
                    <a:pt x="635000" y="50800"/>
                    <a:pt x="723900" y="38100"/>
                    <a:pt x="723900" y="38100"/>
                  </a:cubicBezTo>
                  <a:lnTo>
                    <a:pt x="889000" y="25400"/>
                  </a:lnTo>
                  <a:cubicBezTo>
                    <a:pt x="990600" y="0"/>
                    <a:pt x="1168400" y="88900"/>
                    <a:pt x="1168400" y="88900"/>
                  </a:cubicBezTo>
                  <a:cubicBezTo>
                    <a:pt x="1257300" y="139700"/>
                    <a:pt x="1308100" y="139700"/>
                    <a:pt x="1333500" y="127000"/>
                  </a:cubicBezTo>
                  <a:cubicBezTo>
                    <a:pt x="1358900" y="114300"/>
                    <a:pt x="1473200" y="127000"/>
                    <a:pt x="1511300" y="139700"/>
                  </a:cubicBezTo>
                  <a:cubicBezTo>
                    <a:pt x="1549400" y="152400"/>
                    <a:pt x="1676400" y="127000"/>
                    <a:pt x="1714500" y="114300"/>
                  </a:cubicBezTo>
                  <a:cubicBezTo>
                    <a:pt x="1752600" y="101600"/>
                    <a:pt x="1841500" y="127000"/>
                    <a:pt x="1841500" y="127000"/>
                  </a:cubicBezTo>
                  <a:lnTo>
                    <a:pt x="1930400" y="165100"/>
                  </a:lnTo>
                  <a:cubicBezTo>
                    <a:pt x="1943100" y="190500"/>
                    <a:pt x="2120900" y="203200"/>
                    <a:pt x="2120900" y="203200"/>
                  </a:cubicBezTo>
                  <a:cubicBezTo>
                    <a:pt x="2159000" y="228600"/>
                    <a:pt x="2247900" y="203200"/>
                    <a:pt x="2247900" y="203200"/>
                  </a:cubicBezTo>
                  <a:cubicBezTo>
                    <a:pt x="2374900" y="228600"/>
                    <a:pt x="2438400" y="215900"/>
                    <a:pt x="2501900" y="177800"/>
                  </a:cubicBezTo>
                  <a:cubicBezTo>
                    <a:pt x="2565400" y="139700"/>
                    <a:pt x="2667000" y="177800"/>
                    <a:pt x="2667000" y="177800"/>
                  </a:cubicBezTo>
                  <a:cubicBezTo>
                    <a:pt x="2667000" y="177800"/>
                    <a:pt x="2743200" y="190500"/>
                    <a:pt x="2844800" y="190500"/>
                  </a:cubicBezTo>
                  <a:cubicBezTo>
                    <a:pt x="2946400" y="190500"/>
                    <a:pt x="3022600" y="241300"/>
                    <a:pt x="3035300" y="254000"/>
                  </a:cubicBezTo>
                  <a:cubicBezTo>
                    <a:pt x="3048000" y="266700"/>
                    <a:pt x="3111500" y="241300"/>
                    <a:pt x="3124200" y="241300"/>
                  </a:cubicBezTo>
                  <a:cubicBezTo>
                    <a:pt x="3136900" y="241300"/>
                    <a:pt x="3200400" y="254000"/>
                    <a:pt x="3238500" y="241300"/>
                  </a:cubicBezTo>
                  <a:cubicBezTo>
                    <a:pt x="3276600" y="228600"/>
                    <a:pt x="3352800" y="241300"/>
                    <a:pt x="3352800" y="241300"/>
                  </a:cubicBezTo>
                  <a:lnTo>
                    <a:pt x="3352800" y="514350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 l="-7081" t="0" r="-708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2800" cy="292100"/>
            </a:xfrm>
            <a:custGeom>
              <a:avLst/>
              <a:gdLst/>
              <a:ahLst/>
              <a:cxnLst/>
              <a:rect r="r" b="b" t="t" l="l"/>
              <a:pathLst>
                <a:path h="292100" w="3352800">
                  <a:moveTo>
                    <a:pt x="3352800" y="292100"/>
                  </a:moveTo>
                  <a:lnTo>
                    <a:pt x="0" y="292100"/>
                  </a:lnTo>
                  <a:lnTo>
                    <a:pt x="0" y="0"/>
                  </a:lnTo>
                  <a:lnTo>
                    <a:pt x="3352800" y="0"/>
                  </a:lnTo>
                  <a:lnTo>
                    <a:pt x="3352800" y="292100"/>
                  </a:lnTo>
                  <a:close/>
                </a:path>
              </a:pathLst>
            </a:custGeom>
            <a:blipFill>
              <a:blip r:embed="rId3">
                <a:alphaModFix amt="68000"/>
              </a:blip>
              <a:stretch>
                <a:fillRect l="0" t="-7825" r="0" b="-7008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775200"/>
              <a:ext cx="3365500" cy="469900"/>
            </a:xfrm>
            <a:custGeom>
              <a:avLst/>
              <a:gdLst/>
              <a:ahLst/>
              <a:cxnLst/>
              <a:rect r="r" b="b" t="t" l="l"/>
              <a:pathLst>
                <a:path h="469900" w="3365500">
                  <a:moveTo>
                    <a:pt x="3365500" y="469900"/>
                  </a:moveTo>
                  <a:lnTo>
                    <a:pt x="0" y="469900"/>
                  </a:lnTo>
                  <a:lnTo>
                    <a:pt x="0" y="0"/>
                  </a:lnTo>
                  <a:lnTo>
                    <a:pt x="3365500" y="0"/>
                  </a:lnTo>
                  <a:lnTo>
                    <a:pt x="3365500" y="46990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-137943" r="0" b="-27056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0800000">
            <a:off x="5774198" y="9539777"/>
            <a:ext cx="6739604" cy="1375290"/>
          </a:xfrm>
          <a:custGeom>
            <a:avLst/>
            <a:gdLst/>
            <a:ahLst/>
            <a:cxnLst/>
            <a:rect r="r" b="b" t="t" l="l"/>
            <a:pathLst>
              <a:path h="1375290" w="6739604">
                <a:moveTo>
                  <a:pt x="0" y="0"/>
                </a:moveTo>
                <a:lnTo>
                  <a:pt x="6739604" y="0"/>
                </a:lnTo>
                <a:lnTo>
                  <a:pt x="6739604" y="1375290"/>
                </a:lnTo>
                <a:lnTo>
                  <a:pt x="0" y="1375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038350">
            <a:off x="-5595571" y="-3557526"/>
            <a:ext cx="14597960" cy="8229600"/>
          </a:xfrm>
          <a:custGeom>
            <a:avLst/>
            <a:gdLst/>
            <a:ahLst/>
            <a:cxnLst/>
            <a:rect r="r" b="b" t="t" l="l"/>
            <a:pathLst>
              <a:path h="8229600" w="14597960">
                <a:moveTo>
                  <a:pt x="0" y="0"/>
                </a:moveTo>
                <a:lnTo>
                  <a:pt x="14597961" y="0"/>
                </a:lnTo>
                <a:lnTo>
                  <a:pt x="14597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20994" y="4698611"/>
            <a:ext cx="7246011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47413A"/>
                </a:solidFill>
                <a:latin typeface="Kollektif"/>
              </a:rPr>
              <a:t>Bahasa Indonesia tumbuh dan berkembang dari Bahasa Melayu.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-10800000">
            <a:off x="5774198" y="-632340"/>
            <a:ext cx="6739604" cy="1375290"/>
          </a:xfrm>
          <a:custGeom>
            <a:avLst/>
            <a:gdLst/>
            <a:ahLst/>
            <a:cxnLst/>
            <a:rect r="r" b="b" t="t" l="l"/>
            <a:pathLst>
              <a:path h="1375290" w="6739604">
                <a:moveTo>
                  <a:pt x="6739604" y="1375290"/>
                </a:moveTo>
                <a:lnTo>
                  <a:pt x="0" y="1375290"/>
                </a:lnTo>
                <a:lnTo>
                  <a:pt x="0" y="0"/>
                </a:lnTo>
                <a:lnTo>
                  <a:pt x="6739604" y="0"/>
                </a:lnTo>
                <a:lnTo>
                  <a:pt x="6739604" y="137529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2265316">
            <a:off x="9696551" y="5904124"/>
            <a:ext cx="12898103" cy="7271306"/>
          </a:xfrm>
          <a:custGeom>
            <a:avLst/>
            <a:gdLst/>
            <a:ahLst/>
            <a:cxnLst/>
            <a:rect r="r" b="b" t="t" l="l"/>
            <a:pathLst>
              <a:path h="7271306" w="12898103">
                <a:moveTo>
                  <a:pt x="12898103" y="7271306"/>
                </a:moveTo>
                <a:lnTo>
                  <a:pt x="0" y="7271306"/>
                </a:lnTo>
                <a:lnTo>
                  <a:pt x="0" y="0"/>
                </a:lnTo>
                <a:lnTo>
                  <a:pt x="12898103" y="0"/>
                </a:lnTo>
                <a:lnTo>
                  <a:pt x="12898103" y="7271306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6787761"/>
            <a:ext cx="2795854" cy="3125446"/>
          </a:xfrm>
          <a:custGeom>
            <a:avLst/>
            <a:gdLst/>
            <a:ahLst/>
            <a:cxnLst/>
            <a:rect r="r" b="b" t="t" l="l"/>
            <a:pathLst>
              <a:path h="3125446" w="2795854">
                <a:moveTo>
                  <a:pt x="0" y="0"/>
                </a:moveTo>
                <a:lnTo>
                  <a:pt x="2795854" y="0"/>
                </a:lnTo>
                <a:lnTo>
                  <a:pt x="2795854" y="3125447"/>
                </a:lnTo>
                <a:lnTo>
                  <a:pt x="0" y="31254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80482">
            <a:off x="15593830" y="796934"/>
            <a:ext cx="1851752" cy="2901606"/>
          </a:xfrm>
          <a:custGeom>
            <a:avLst/>
            <a:gdLst/>
            <a:ahLst/>
            <a:cxnLst/>
            <a:rect r="r" b="b" t="t" l="l"/>
            <a:pathLst>
              <a:path h="2901606" w="1851752">
                <a:moveTo>
                  <a:pt x="0" y="0"/>
                </a:moveTo>
                <a:lnTo>
                  <a:pt x="1851752" y="0"/>
                </a:lnTo>
                <a:lnTo>
                  <a:pt x="1851752" y="2901606"/>
                </a:lnTo>
                <a:lnTo>
                  <a:pt x="0" y="2901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28268" y="1301369"/>
            <a:ext cx="12431464" cy="227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1"/>
              </a:lnSpc>
            </a:pPr>
            <a:r>
              <a:rPr lang="en-US" sz="6565">
                <a:solidFill>
                  <a:srgbClr val="47413A"/>
                </a:solidFill>
                <a:latin typeface="Loubag Bold"/>
              </a:rPr>
              <a:t>Bagaimana Bisa Terbentuk?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307083" y="-4677113"/>
            <a:ext cx="12137324" cy="6007975"/>
          </a:xfrm>
          <a:custGeom>
            <a:avLst/>
            <a:gdLst/>
            <a:ahLst/>
            <a:cxnLst/>
            <a:rect r="r" b="b" t="t" l="l"/>
            <a:pathLst>
              <a:path h="6007975" w="12137324">
                <a:moveTo>
                  <a:pt x="12137324" y="0"/>
                </a:moveTo>
                <a:lnTo>
                  <a:pt x="0" y="0"/>
                </a:lnTo>
                <a:lnTo>
                  <a:pt x="0" y="6007976"/>
                </a:lnTo>
                <a:lnTo>
                  <a:pt x="12137324" y="6007976"/>
                </a:lnTo>
                <a:lnTo>
                  <a:pt x="1213732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57759" y="-4677113"/>
            <a:ext cx="12137324" cy="6007975"/>
          </a:xfrm>
          <a:custGeom>
            <a:avLst/>
            <a:gdLst/>
            <a:ahLst/>
            <a:cxnLst/>
            <a:rect r="r" b="b" t="t" l="l"/>
            <a:pathLst>
              <a:path h="6007975" w="12137324">
                <a:moveTo>
                  <a:pt x="0" y="0"/>
                </a:moveTo>
                <a:lnTo>
                  <a:pt x="12137324" y="0"/>
                </a:lnTo>
                <a:lnTo>
                  <a:pt x="12137324" y="6007976"/>
                </a:lnTo>
                <a:lnTo>
                  <a:pt x="0" y="6007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98383" y="-3845227"/>
            <a:ext cx="10491234" cy="15371771"/>
          </a:xfrm>
          <a:custGeom>
            <a:avLst/>
            <a:gdLst/>
            <a:ahLst/>
            <a:cxnLst/>
            <a:rect r="r" b="b" t="t" l="l"/>
            <a:pathLst>
              <a:path h="15371771" w="10491234">
                <a:moveTo>
                  <a:pt x="0" y="0"/>
                </a:moveTo>
                <a:lnTo>
                  <a:pt x="10491234" y="0"/>
                </a:lnTo>
                <a:lnTo>
                  <a:pt x="10491234" y="15371771"/>
                </a:lnTo>
                <a:lnTo>
                  <a:pt x="0" y="15371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95619" y="6752818"/>
            <a:ext cx="12137324" cy="6007975"/>
          </a:xfrm>
          <a:custGeom>
            <a:avLst/>
            <a:gdLst/>
            <a:ahLst/>
            <a:cxnLst/>
            <a:rect r="r" b="b" t="t" l="l"/>
            <a:pathLst>
              <a:path h="6007975" w="12137324">
                <a:moveTo>
                  <a:pt x="0" y="0"/>
                </a:moveTo>
                <a:lnTo>
                  <a:pt x="12137324" y="0"/>
                </a:lnTo>
                <a:lnTo>
                  <a:pt x="12137324" y="6007975"/>
                </a:lnTo>
                <a:lnTo>
                  <a:pt x="0" y="600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846295" y="6752818"/>
            <a:ext cx="12137324" cy="6007975"/>
          </a:xfrm>
          <a:custGeom>
            <a:avLst/>
            <a:gdLst/>
            <a:ahLst/>
            <a:cxnLst/>
            <a:rect r="r" b="b" t="t" l="l"/>
            <a:pathLst>
              <a:path h="6007975" w="12137324">
                <a:moveTo>
                  <a:pt x="12137324" y="0"/>
                </a:moveTo>
                <a:lnTo>
                  <a:pt x="0" y="0"/>
                </a:lnTo>
                <a:lnTo>
                  <a:pt x="0" y="6007975"/>
                </a:lnTo>
                <a:lnTo>
                  <a:pt x="12137324" y="6007975"/>
                </a:lnTo>
                <a:lnTo>
                  <a:pt x="1213732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35099">
            <a:off x="2515767" y="3864648"/>
            <a:ext cx="6363758" cy="2811624"/>
          </a:xfrm>
          <a:custGeom>
            <a:avLst/>
            <a:gdLst/>
            <a:ahLst/>
            <a:cxnLst/>
            <a:rect r="r" b="b" t="t" l="l"/>
            <a:pathLst>
              <a:path h="2811624" w="6363758">
                <a:moveTo>
                  <a:pt x="0" y="0"/>
                </a:moveTo>
                <a:lnTo>
                  <a:pt x="6363759" y="0"/>
                </a:lnTo>
                <a:lnTo>
                  <a:pt x="6363759" y="2811624"/>
                </a:lnTo>
                <a:lnTo>
                  <a:pt x="0" y="2811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5099">
            <a:off x="2515536" y="6863165"/>
            <a:ext cx="6363758" cy="2811624"/>
          </a:xfrm>
          <a:custGeom>
            <a:avLst/>
            <a:gdLst/>
            <a:ahLst/>
            <a:cxnLst/>
            <a:rect r="r" b="b" t="t" l="l"/>
            <a:pathLst>
              <a:path h="2811624" w="6363758">
                <a:moveTo>
                  <a:pt x="0" y="0"/>
                </a:moveTo>
                <a:lnTo>
                  <a:pt x="6363759" y="0"/>
                </a:lnTo>
                <a:lnTo>
                  <a:pt x="6363759" y="2811624"/>
                </a:lnTo>
                <a:lnTo>
                  <a:pt x="0" y="2811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3840658"/>
            <a:ext cx="3927059" cy="7427061"/>
          </a:xfrm>
          <a:custGeom>
            <a:avLst/>
            <a:gdLst/>
            <a:ahLst/>
            <a:cxnLst/>
            <a:rect r="r" b="b" t="t" l="l"/>
            <a:pathLst>
              <a:path h="7427061" w="3927059">
                <a:moveTo>
                  <a:pt x="0" y="0"/>
                </a:moveTo>
                <a:lnTo>
                  <a:pt x="3927059" y="0"/>
                </a:lnTo>
                <a:lnTo>
                  <a:pt x="3927059" y="7427062"/>
                </a:lnTo>
                <a:lnTo>
                  <a:pt x="0" y="7427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5099">
            <a:off x="9408474" y="3864648"/>
            <a:ext cx="6363758" cy="2811624"/>
          </a:xfrm>
          <a:custGeom>
            <a:avLst/>
            <a:gdLst/>
            <a:ahLst/>
            <a:cxnLst/>
            <a:rect r="r" b="b" t="t" l="l"/>
            <a:pathLst>
              <a:path h="2811624" w="6363758">
                <a:moveTo>
                  <a:pt x="0" y="0"/>
                </a:moveTo>
                <a:lnTo>
                  <a:pt x="6363759" y="0"/>
                </a:lnTo>
                <a:lnTo>
                  <a:pt x="6363759" y="2811624"/>
                </a:lnTo>
                <a:lnTo>
                  <a:pt x="0" y="2811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35099">
            <a:off x="9362498" y="6884645"/>
            <a:ext cx="6363758" cy="2811624"/>
          </a:xfrm>
          <a:custGeom>
            <a:avLst/>
            <a:gdLst/>
            <a:ahLst/>
            <a:cxnLst/>
            <a:rect r="r" b="b" t="t" l="l"/>
            <a:pathLst>
              <a:path h="2811624" w="6363758">
                <a:moveTo>
                  <a:pt x="0" y="0"/>
                </a:moveTo>
                <a:lnTo>
                  <a:pt x="6363759" y="0"/>
                </a:lnTo>
                <a:lnTo>
                  <a:pt x="6363759" y="2811625"/>
                </a:lnTo>
                <a:lnTo>
                  <a:pt x="0" y="2811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739109" y="3840658"/>
            <a:ext cx="3548891" cy="7530803"/>
          </a:xfrm>
          <a:custGeom>
            <a:avLst/>
            <a:gdLst/>
            <a:ahLst/>
            <a:cxnLst/>
            <a:rect r="r" b="b" t="t" l="l"/>
            <a:pathLst>
              <a:path h="7530803" w="3548891">
                <a:moveTo>
                  <a:pt x="3548891" y="0"/>
                </a:moveTo>
                <a:lnTo>
                  <a:pt x="0" y="0"/>
                </a:lnTo>
                <a:lnTo>
                  <a:pt x="0" y="7530804"/>
                </a:lnTo>
                <a:lnTo>
                  <a:pt x="3548891" y="7530804"/>
                </a:lnTo>
                <a:lnTo>
                  <a:pt x="354889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18982" y="1505534"/>
            <a:ext cx="7315200" cy="970927"/>
          </a:xfrm>
          <a:custGeom>
            <a:avLst/>
            <a:gdLst/>
            <a:ahLst/>
            <a:cxnLst/>
            <a:rect r="r" b="b" t="t" l="l"/>
            <a:pathLst>
              <a:path h="970927" w="7315200">
                <a:moveTo>
                  <a:pt x="0" y="0"/>
                </a:moveTo>
                <a:lnTo>
                  <a:pt x="7315200" y="0"/>
                </a:lnTo>
                <a:lnTo>
                  <a:pt x="7315200" y="970927"/>
                </a:lnTo>
                <a:lnTo>
                  <a:pt x="0" y="9709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53818" y="1505534"/>
            <a:ext cx="7315200" cy="970927"/>
          </a:xfrm>
          <a:custGeom>
            <a:avLst/>
            <a:gdLst/>
            <a:ahLst/>
            <a:cxnLst/>
            <a:rect r="r" b="b" t="t" l="l"/>
            <a:pathLst>
              <a:path h="970927" w="7315200">
                <a:moveTo>
                  <a:pt x="0" y="0"/>
                </a:moveTo>
                <a:lnTo>
                  <a:pt x="7315200" y="0"/>
                </a:lnTo>
                <a:lnTo>
                  <a:pt x="7315200" y="970927"/>
                </a:lnTo>
                <a:lnTo>
                  <a:pt x="0" y="9709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57191"/>
            <a:ext cx="2248010" cy="2648612"/>
          </a:xfrm>
          <a:custGeom>
            <a:avLst/>
            <a:gdLst/>
            <a:ahLst/>
            <a:cxnLst/>
            <a:rect r="r" b="b" t="t" l="l"/>
            <a:pathLst>
              <a:path h="2648612" w="2248010">
                <a:moveTo>
                  <a:pt x="0" y="0"/>
                </a:moveTo>
                <a:lnTo>
                  <a:pt x="2248010" y="0"/>
                </a:lnTo>
                <a:lnTo>
                  <a:pt x="2248010" y="2648613"/>
                </a:lnTo>
                <a:lnTo>
                  <a:pt x="0" y="2648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11290" y="857191"/>
            <a:ext cx="2248010" cy="2648612"/>
          </a:xfrm>
          <a:custGeom>
            <a:avLst/>
            <a:gdLst/>
            <a:ahLst/>
            <a:cxnLst/>
            <a:rect r="r" b="b" t="t" l="l"/>
            <a:pathLst>
              <a:path h="2648612" w="2248010">
                <a:moveTo>
                  <a:pt x="0" y="0"/>
                </a:moveTo>
                <a:lnTo>
                  <a:pt x="2248010" y="0"/>
                </a:lnTo>
                <a:lnTo>
                  <a:pt x="2248010" y="2648613"/>
                </a:lnTo>
                <a:lnTo>
                  <a:pt x="0" y="2648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2021" y="1853199"/>
            <a:ext cx="1100622" cy="1152801"/>
          </a:xfrm>
          <a:custGeom>
            <a:avLst/>
            <a:gdLst/>
            <a:ahLst/>
            <a:cxnLst/>
            <a:rect r="r" b="b" t="t" l="l"/>
            <a:pathLst>
              <a:path h="1152801" w="1100622">
                <a:moveTo>
                  <a:pt x="0" y="0"/>
                </a:moveTo>
                <a:lnTo>
                  <a:pt x="1100622" y="0"/>
                </a:lnTo>
                <a:lnTo>
                  <a:pt x="1100622" y="1152801"/>
                </a:lnTo>
                <a:lnTo>
                  <a:pt x="0" y="11528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10964" t="0" r="0" b="-2556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03218" y="1578965"/>
            <a:ext cx="1368904" cy="1288473"/>
          </a:xfrm>
          <a:custGeom>
            <a:avLst/>
            <a:gdLst/>
            <a:ahLst/>
            <a:cxnLst/>
            <a:rect r="r" b="b" t="t" l="l"/>
            <a:pathLst>
              <a:path h="1288473" w="1368904">
                <a:moveTo>
                  <a:pt x="0" y="0"/>
                </a:moveTo>
                <a:lnTo>
                  <a:pt x="1368904" y="0"/>
                </a:lnTo>
                <a:lnTo>
                  <a:pt x="1368904" y="1288473"/>
                </a:lnTo>
                <a:lnTo>
                  <a:pt x="0" y="1288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9407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667279" y="1676220"/>
            <a:ext cx="8953441" cy="56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3272">
                <a:solidFill>
                  <a:srgbClr val="FFFFFF"/>
                </a:solidFill>
                <a:latin typeface="Open Sans Bold"/>
              </a:rPr>
              <a:t>Pada zaman Kerajaan Sriwijaya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71626" y="4529692"/>
            <a:ext cx="5581496" cy="130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9"/>
              </a:lnSpc>
            </a:pPr>
            <a:r>
              <a:rPr lang="en-US" sz="3685">
                <a:solidFill>
                  <a:srgbClr val="225AC4"/>
                </a:solidFill>
                <a:latin typeface="Childos Arabic"/>
              </a:rPr>
              <a:t>Bahasa penghubung (lingua franca) di indonesia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51154" y="7487544"/>
            <a:ext cx="4622440" cy="138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9"/>
              </a:lnSpc>
            </a:pPr>
            <a:r>
              <a:rPr lang="en-US" sz="3885">
                <a:solidFill>
                  <a:srgbClr val="225AC4"/>
                </a:solidFill>
                <a:latin typeface="Childos Arabic"/>
              </a:rPr>
              <a:t>Banyak suku yang menerimanya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36055" y="4484607"/>
            <a:ext cx="4622440" cy="138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9"/>
              </a:lnSpc>
            </a:pPr>
            <a:r>
              <a:rPr lang="en-US" sz="3885">
                <a:solidFill>
                  <a:srgbClr val="225AC4"/>
                </a:solidFill>
                <a:latin typeface="Childos Arabic"/>
              </a:rPr>
              <a:t>Bahasa yang sederhana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79460" y="7563307"/>
            <a:ext cx="4622440" cy="130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9"/>
              </a:lnSpc>
            </a:pPr>
            <a:r>
              <a:rPr lang="en-US" sz="3685">
                <a:solidFill>
                  <a:srgbClr val="225AC4"/>
                </a:solidFill>
                <a:latin typeface="Childos Arabic"/>
              </a:rPr>
              <a:t>Dapat memberi arti yang luas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-30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85495" y="2285479"/>
            <a:ext cx="13329495" cy="10347021"/>
          </a:xfrm>
          <a:custGeom>
            <a:avLst/>
            <a:gdLst/>
            <a:ahLst/>
            <a:cxnLst/>
            <a:rect r="r" b="b" t="t" l="l"/>
            <a:pathLst>
              <a:path h="10347021" w="13329495">
                <a:moveTo>
                  <a:pt x="0" y="0"/>
                </a:moveTo>
                <a:lnTo>
                  <a:pt x="13329495" y="0"/>
                </a:lnTo>
                <a:lnTo>
                  <a:pt x="13329495" y="10347021"/>
                </a:lnTo>
                <a:lnTo>
                  <a:pt x="0" y="10347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71451">
            <a:off x="6101885" y="741787"/>
            <a:ext cx="3340391" cy="1202541"/>
          </a:xfrm>
          <a:custGeom>
            <a:avLst/>
            <a:gdLst/>
            <a:ahLst/>
            <a:cxnLst/>
            <a:rect r="r" b="b" t="t" l="l"/>
            <a:pathLst>
              <a:path h="1202541" w="3340391">
                <a:moveTo>
                  <a:pt x="0" y="0"/>
                </a:moveTo>
                <a:lnTo>
                  <a:pt x="3340390" y="0"/>
                </a:lnTo>
                <a:lnTo>
                  <a:pt x="3340390" y="1202541"/>
                </a:lnTo>
                <a:lnTo>
                  <a:pt x="0" y="1202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54148" y="1434271"/>
            <a:ext cx="10179703" cy="7418459"/>
          </a:xfrm>
          <a:custGeom>
            <a:avLst/>
            <a:gdLst/>
            <a:ahLst/>
            <a:cxnLst/>
            <a:rect r="r" b="b" t="t" l="l"/>
            <a:pathLst>
              <a:path h="7418459" w="10179703">
                <a:moveTo>
                  <a:pt x="0" y="0"/>
                </a:moveTo>
                <a:lnTo>
                  <a:pt x="10179704" y="0"/>
                </a:lnTo>
                <a:lnTo>
                  <a:pt x="10179704" y="7418458"/>
                </a:lnTo>
                <a:lnTo>
                  <a:pt x="0" y="7418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63462" y="4744859"/>
            <a:ext cx="8761077" cy="197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600">
                <a:solidFill>
                  <a:srgbClr val="422D29"/>
                </a:solidFill>
                <a:latin typeface="29LT Makina"/>
              </a:rPr>
              <a:t>Sumpah Pemuda pada tanggal 28 Oktober 1929 oleh Pemuda Indonesia.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67012" y="5695950"/>
            <a:ext cx="4149446" cy="2048789"/>
          </a:xfrm>
          <a:custGeom>
            <a:avLst/>
            <a:gdLst/>
            <a:ahLst/>
            <a:cxnLst/>
            <a:rect r="r" b="b" t="t" l="l"/>
            <a:pathLst>
              <a:path h="2048789" w="4149446">
                <a:moveTo>
                  <a:pt x="0" y="0"/>
                </a:moveTo>
                <a:lnTo>
                  <a:pt x="4149447" y="0"/>
                </a:lnTo>
                <a:lnTo>
                  <a:pt x="4149447" y="2048789"/>
                </a:lnTo>
                <a:lnTo>
                  <a:pt x="0" y="20487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6578">
            <a:off x="13565447" y="5010397"/>
            <a:ext cx="2393442" cy="5838985"/>
          </a:xfrm>
          <a:custGeom>
            <a:avLst/>
            <a:gdLst/>
            <a:ahLst/>
            <a:cxnLst/>
            <a:rect r="r" b="b" t="t" l="l"/>
            <a:pathLst>
              <a:path h="5838985" w="2393442">
                <a:moveTo>
                  <a:pt x="0" y="0"/>
                </a:moveTo>
                <a:lnTo>
                  <a:pt x="2393442" y="0"/>
                </a:lnTo>
                <a:lnTo>
                  <a:pt x="2393442" y="5838985"/>
                </a:lnTo>
                <a:lnTo>
                  <a:pt x="0" y="583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4094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27409">
            <a:off x="13447566" y="8417503"/>
            <a:ext cx="2267145" cy="1156244"/>
          </a:xfrm>
          <a:custGeom>
            <a:avLst/>
            <a:gdLst/>
            <a:ahLst/>
            <a:cxnLst/>
            <a:rect r="r" b="b" t="t" l="l"/>
            <a:pathLst>
              <a:path h="1156244" w="2267145">
                <a:moveTo>
                  <a:pt x="0" y="0"/>
                </a:moveTo>
                <a:lnTo>
                  <a:pt x="2267145" y="0"/>
                </a:lnTo>
                <a:lnTo>
                  <a:pt x="2267145" y="1156244"/>
                </a:lnTo>
                <a:lnTo>
                  <a:pt x="0" y="1156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29288" y="303772"/>
            <a:ext cx="3000882" cy="3172853"/>
          </a:xfrm>
          <a:custGeom>
            <a:avLst/>
            <a:gdLst/>
            <a:ahLst/>
            <a:cxnLst/>
            <a:rect r="r" b="b" t="t" l="l"/>
            <a:pathLst>
              <a:path h="3172853" w="3000882">
                <a:moveTo>
                  <a:pt x="0" y="0"/>
                </a:moveTo>
                <a:lnTo>
                  <a:pt x="3000883" y="0"/>
                </a:lnTo>
                <a:lnTo>
                  <a:pt x="3000883" y="3172853"/>
                </a:lnTo>
                <a:lnTo>
                  <a:pt x="0" y="3172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35367" y="3184823"/>
            <a:ext cx="6217267" cy="95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9000">
                <a:solidFill>
                  <a:srgbClr val="422D29"/>
                </a:solidFill>
                <a:latin typeface="29LT Makina"/>
              </a:rPr>
              <a:t>Peresmian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512772" y="519100"/>
            <a:ext cx="5006744" cy="4881575"/>
          </a:xfrm>
          <a:custGeom>
            <a:avLst/>
            <a:gdLst/>
            <a:ahLst/>
            <a:cxnLst/>
            <a:rect r="r" b="b" t="t" l="l"/>
            <a:pathLst>
              <a:path h="4881575" w="5006744">
                <a:moveTo>
                  <a:pt x="0" y="0"/>
                </a:moveTo>
                <a:lnTo>
                  <a:pt x="5006744" y="0"/>
                </a:lnTo>
                <a:lnTo>
                  <a:pt x="5006744" y="4881575"/>
                </a:lnTo>
                <a:lnTo>
                  <a:pt x="0" y="4881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2336290" y="3219331"/>
            <a:ext cx="3489283" cy="945318"/>
          </a:xfrm>
          <a:custGeom>
            <a:avLst/>
            <a:gdLst/>
            <a:ahLst/>
            <a:cxnLst/>
            <a:rect r="r" b="b" t="t" l="l"/>
            <a:pathLst>
              <a:path h="945318" w="3489283">
                <a:moveTo>
                  <a:pt x="0" y="0"/>
                </a:moveTo>
                <a:lnTo>
                  <a:pt x="3489282" y="0"/>
                </a:lnTo>
                <a:lnTo>
                  <a:pt x="3489282" y="945318"/>
                </a:lnTo>
                <a:lnTo>
                  <a:pt x="0" y="9453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9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0524" y="3998349"/>
            <a:ext cx="8601751" cy="104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Open Sans"/>
              </a:rPr>
              <a:t>Wajib digunakan dalam peraturan perundang-undangan.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569698">
            <a:off x="-1287047" y="1418290"/>
            <a:ext cx="4190837" cy="2821390"/>
          </a:xfrm>
          <a:custGeom>
            <a:avLst/>
            <a:gdLst/>
            <a:ahLst/>
            <a:cxnLst/>
            <a:rect r="r" b="b" t="t" l="l"/>
            <a:pathLst>
              <a:path h="2821390" w="4190837">
                <a:moveTo>
                  <a:pt x="0" y="0"/>
                </a:moveTo>
                <a:lnTo>
                  <a:pt x="4190837" y="0"/>
                </a:lnTo>
                <a:lnTo>
                  <a:pt x="4190837" y="2821391"/>
                </a:lnTo>
                <a:lnTo>
                  <a:pt x="0" y="2821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69698">
            <a:off x="-1287047" y="5665410"/>
            <a:ext cx="4190837" cy="2821390"/>
          </a:xfrm>
          <a:custGeom>
            <a:avLst/>
            <a:gdLst/>
            <a:ahLst/>
            <a:cxnLst/>
            <a:rect r="r" b="b" t="t" l="l"/>
            <a:pathLst>
              <a:path h="2821390" w="4190837">
                <a:moveTo>
                  <a:pt x="0" y="0"/>
                </a:moveTo>
                <a:lnTo>
                  <a:pt x="4190837" y="0"/>
                </a:lnTo>
                <a:lnTo>
                  <a:pt x="4190837" y="2821390"/>
                </a:lnTo>
                <a:lnTo>
                  <a:pt x="0" y="282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9095580" y="709265"/>
            <a:ext cx="482156" cy="18673315"/>
            <a:chOff x="0" y="0"/>
            <a:chExt cx="126988" cy="4918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988" cy="4918075"/>
            </a:xfrm>
            <a:custGeom>
              <a:avLst/>
              <a:gdLst/>
              <a:ahLst/>
              <a:cxnLst/>
              <a:rect r="r" b="b" t="t" l="l"/>
              <a:pathLst>
                <a:path h="4918075" w="126988">
                  <a:moveTo>
                    <a:pt x="0" y="0"/>
                  </a:moveTo>
                  <a:lnTo>
                    <a:pt x="126988" y="0"/>
                  </a:lnTo>
                  <a:lnTo>
                    <a:pt x="126988" y="4918075"/>
                  </a:lnTo>
                  <a:lnTo>
                    <a:pt x="0" y="4918075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6988" cy="495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73471">
            <a:off x="15637724" y="-2504993"/>
            <a:ext cx="11831615" cy="12665584"/>
            <a:chOff x="0" y="0"/>
            <a:chExt cx="3116146" cy="33357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16145" cy="3335792"/>
            </a:xfrm>
            <a:custGeom>
              <a:avLst/>
              <a:gdLst/>
              <a:ahLst/>
              <a:cxnLst/>
              <a:rect r="r" b="b" t="t" l="l"/>
              <a:pathLst>
                <a:path h="3335792" w="3116145">
                  <a:moveTo>
                    <a:pt x="0" y="0"/>
                  </a:moveTo>
                  <a:lnTo>
                    <a:pt x="3116145" y="0"/>
                  </a:lnTo>
                  <a:lnTo>
                    <a:pt x="3116145" y="3335792"/>
                  </a:lnTo>
                  <a:lnTo>
                    <a:pt x="0" y="3335792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16146" cy="3373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64146" y="2094716"/>
            <a:ext cx="6201652" cy="5501409"/>
          </a:xfrm>
          <a:custGeom>
            <a:avLst/>
            <a:gdLst/>
            <a:ahLst/>
            <a:cxnLst/>
            <a:rect r="r" b="b" t="t" l="l"/>
            <a:pathLst>
              <a:path h="5501409" w="6201652">
                <a:moveTo>
                  <a:pt x="0" y="0"/>
                </a:moveTo>
                <a:lnTo>
                  <a:pt x="6201652" y="0"/>
                </a:lnTo>
                <a:lnTo>
                  <a:pt x="6201652" y="5501410"/>
                </a:lnTo>
                <a:lnTo>
                  <a:pt x="0" y="5501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06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88068" y="778055"/>
            <a:ext cx="14120306" cy="179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50"/>
              </a:lnSpc>
            </a:pPr>
            <a:r>
              <a:rPr lang="en-US" sz="6683">
                <a:solidFill>
                  <a:srgbClr val="000000"/>
                </a:solidFill>
                <a:latin typeface="Open Sans Extra Bold"/>
              </a:rPr>
              <a:t>DALAM KEHIDUPAN BERBANGSA DAN BERNEGARA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504394" y="7739772"/>
            <a:ext cx="1509811" cy="2547228"/>
          </a:xfrm>
          <a:custGeom>
            <a:avLst/>
            <a:gdLst/>
            <a:ahLst/>
            <a:cxnLst/>
            <a:rect r="r" b="b" t="t" l="l"/>
            <a:pathLst>
              <a:path h="2547228" w="1509811">
                <a:moveTo>
                  <a:pt x="0" y="0"/>
                </a:moveTo>
                <a:lnTo>
                  <a:pt x="1509812" y="0"/>
                </a:lnTo>
                <a:lnTo>
                  <a:pt x="1509812" y="2547228"/>
                </a:lnTo>
                <a:lnTo>
                  <a:pt x="0" y="2547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965576" y="8261794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8520" y="8673151"/>
            <a:ext cx="1709548" cy="132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3"/>
              </a:lnSpc>
            </a:pPr>
            <a:r>
              <a:rPr lang="en-US" sz="9686">
                <a:solidFill>
                  <a:srgbClr val="FFFFFF"/>
                </a:solidFill>
                <a:latin typeface="Open Sans Extra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0524" y="6028872"/>
            <a:ext cx="8601751" cy="104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Open Sans"/>
              </a:rPr>
              <a:t>Selain itu bahasa indonesia juga wajib digunakan dalam dokumen resmi.</a:t>
            </a:r>
          </a:p>
        </p:txBody>
      </p:sp>
    </p:spTree>
  </p:cSld>
  <p:clrMapOvr>
    <a:masterClrMapping/>
  </p:clrMapOvr>
  <p:transition spd="fast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350" y="-235133"/>
            <a:ext cx="18758265" cy="10522133"/>
            <a:chOff x="0" y="0"/>
            <a:chExt cx="6345389" cy="35593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45389" cy="3559339"/>
            </a:xfrm>
            <a:custGeom>
              <a:avLst/>
              <a:gdLst/>
              <a:ahLst/>
              <a:cxnLst/>
              <a:rect r="r" b="b" t="t" l="l"/>
              <a:pathLst>
                <a:path h="3559339" w="6345389">
                  <a:moveTo>
                    <a:pt x="0" y="0"/>
                  </a:moveTo>
                  <a:lnTo>
                    <a:pt x="6345389" y="0"/>
                  </a:lnTo>
                  <a:lnTo>
                    <a:pt x="6345389" y="3559339"/>
                  </a:lnTo>
                  <a:lnTo>
                    <a:pt x="0" y="3559339"/>
                  </a:lnTo>
                  <a:close/>
                </a:path>
              </a:pathLst>
            </a:custGeom>
            <a:solidFill>
              <a:srgbClr val="F4DFB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6922" y="717735"/>
            <a:ext cx="16391723" cy="8851531"/>
          </a:xfrm>
          <a:custGeom>
            <a:avLst/>
            <a:gdLst/>
            <a:ahLst/>
            <a:cxnLst/>
            <a:rect r="r" b="b" t="t" l="l"/>
            <a:pathLst>
              <a:path h="8851531" w="16391723">
                <a:moveTo>
                  <a:pt x="0" y="0"/>
                </a:moveTo>
                <a:lnTo>
                  <a:pt x="16391723" y="0"/>
                </a:lnTo>
                <a:lnTo>
                  <a:pt x="16391723" y="8851530"/>
                </a:lnTo>
                <a:lnTo>
                  <a:pt x="0" y="8851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5260" y="256288"/>
            <a:ext cx="2633115" cy="3061761"/>
          </a:xfrm>
          <a:custGeom>
            <a:avLst/>
            <a:gdLst/>
            <a:ahLst/>
            <a:cxnLst/>
            <a:rect r="r" b="b" t="t" l="l"/>
            <a:pathLst>
              <a:path h="3061761" w="2633115">
                <a:moveTo>
                  <a:pt x="0" y="0"/>
                </a:moveTo>
                <a:lnTo>
                  <a:pt x="2633114" y="0"/>
                </a:lnTo>
                <a:lnTo>
                  <a:pt x="2633114" y="3061761"/>
                </a:lnTo>
                <a:lnTo>
                  <a:pt x="0" y="3061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58391" y="7100635"/>
            <a:ext cx="2940254" cy="3174363"/>
          </a:xfrm>
          <a:custGeom>
            <a:avLst/>
            <a:gdLst/>
            <a:ahLst/>
            <a:cxnLst/>
            <a:rect r="r" b="b" t="t" l="l"/>
            <a:pathLst>
              <a:path h="3174363" w="2940254">
                <a:moveTo>
                  <a:pt x="0" y="0"/>
                </a:moveTo>
                <a:lnTo>
                  <a:pt x="2940254" y="0"/>
                </a:lnTo>
                <a:lnTo>
                  <a:pt x="2940254" y="3174363"/>
                </a:lnTo>
                <a:lnTo>
                  <a:pt x="0" y="317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34244" y="1675625"/>
            <a:ext cx="6619512" cy="196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7565">
                <a:solidFill>
                  <a:srgbClr val="FFFFFF"/>
                </a:solidFill>
                <a:latin typeface="Chewy"/>
              </a:rPr>
              <a:t>UNTUK BAHASA PENGANTAR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6547" y="4455544"/>
            <a:ext cx="7772473" cy="231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Lato"/>
              </a:rPr>
              <a:t>Digunakan sebagai bahasa pengantar dalam pendidikan nasional.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589457">
            <a:off x="9238336" y="-3101066"/>
            <a:ext cx="6053776" cy="5720819"/>
          </a:xfrm>
          <a:custGeom>
            <a:avLst/>
            <a:gdLst/>
            <a:ahLst/>
            <a:cxnLst/>
            <a:rect r="r" b="b" t="t" l="l"/>
            <a:pathLst>
              <a:path h="5720819" w="6053776">
                <a:moveTo>
                  <a:pt x="0" y="5720819"/>
                </a:moveTo>
                <a:lnTo>
                  <a:pt x="6053777" y="5720819"/>
                </a:lnTo>
                <a:lnTo>
                  <a:pt x="6053777" y="0"/>
                </a:lnTo>
                <a:lnTo>
                  <a:pt x="0" y="0"/>
                </a:lnTo>
                <a:lnTo>
                  <a:pt x="0" y="57208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526716">
            <a:off x="1291113" y="8406386"/>
            <a:ext cx="6053776" cy="5720819"/>
          </a:xfrm>
          <a:custGeom>
            <a:avLst/>
            <a:gdLst/>
            <a:ahLst/>
            <a:cxnLst/>
            <a:rect r="r" b="b" t="t" l="l"/>
            <a:pathLst>
              <a:path h="5720819" w="6053776">
                <a:moveTo>
                  <a:pt x="0" y="5720818"/>
                </a:moveTo>
                <a:lnTo>
                  <a:pt x="6053776" y="5720818"/>
                </a:lnTo>
                <a:lnTo>
                  <a:pt x="6053776" y="0"/>
                </a:lnTo>
                <a:lnTo>
                  <a:pt x="0" y="0"/>
                </a:lnTo>
                <a:lnTo>
                  <a:pt x="0" y="57208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260" y="2555938"/>
            <a:ext cx="9717729" cy="6717380"/>
          </a:xfrm>
          <a:custGeom>
            <a:avLst/>
            <a:gdLst/>
            <a:ahLst/>
            <a:cxnLst/>
            <a:rect r="r" b="b" t="t" l="l"/>
            <a:pathLst>
              <a:path h="6717380" w="9717729">
                <a:moveTo>
                  <a:pt x="0" y="0"/>
                </a:moveTo>
                <a:lnTo>
                  <a:pt x="9717728" y="0"/>
                </a:lnTo>
                <a:lnTo>
                  <a:pt x="9717728" y="6717379"/>
                </a:lnTo>
                <a:lnTo>
                  <a:pt x="0" y="671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2228" y="3669587"/>
            <a:ext cx="8617072" cy="5956551"/>
          </a:xfrm>
          <a:custGeom>
            <a:avLst/>
            <a:gdLst/>
            <a:ahLst/>
            <a:cxnLst/>
            <a:rect r="r" b="b" t="t" l="l"/>
            <a:pathLst>
              <a:path h="5956551" w="8617072">
                <a:moveTo>
                  <a:pt x="0" y="0"/>
                </a:moveTo>
                <a:lnTo>
                  <a:pt x="8617072" y="0"/>
                </a:lnTo>
                <a:lnTo>
                  <a:pt x="8617072" y="5956551"/>
                </a:lnTo>
                <a:lnTo>
                  <a:pt x="0" y="5956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49588">
            <a:off x="351609" y="7601026"/>
            <a:ext cx="1243302" cy="1227478"/>
          </a:xfrm>
          <a:custGeom>
            <a:avLst/>
            <a:gdLst/>
            <a:ahLst/>
            <a:cxnLst/>
            <a:rect r="r" b="b" t="t" l="l"/>
            <a:pathLst>
              <a:path h="1227478" w="1243302">
                <a:moveTo>
                  <a:pt x="0" y="0"/>
                </a:moveTo>
                <a:lnTo>
                  <a:pt x="1243301" y="0"/>
                </a:lnTo>
                <a:lnTo>
                  <a:pt x="1243301" y="1227478"/>
                </a:lnTo>
                <a:lnTo>
                  <a:pt x="0" y="1227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685968"/>
            <a:ext cx="871732" cy="983619"/>
          </a:xfrm>
          <a:custGeom>
            <a:avLst/>
            <a:gdLst/>
            <a:ahLst/>
            <a:cxnLst/>
            <a:rect r="r" b="b" t="t" l="l"/>
            <a:pathLst>
              <a:path h="983619" w="871732">
                <a:moveTo>
                  <a:pt x="0" y="0"/>
                </a:moveTo>
                <a:lnTo>
                  <a:pt x="871732" y="0"/>
                </a:lnTo>
                <a:lnTo>
                  <a:pt x="871732" y="983619"/>
                </a:lnTo>
                <a:lnTo>
                  <a:pt x="0" y="983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36463" y="6872480"/>
            <a:ext cx="645674" cy="728547"/>
          </a:xfrm>
          <a:custGeom>
            <a:avLst/>
            <a:gdLst/>
            <a:ahLst/>
            <a:cxnLst/>
            <a:rect r="r" b="b" t="t" l="l"/>
            <a:pathLst>
              <a:path h="728547" w="645674">
                <a:moveTo>
                  <a:pt x="0" y="0"/>
                </a:moveTo>
                <a:lnTo>
                  <a:pt x="645674" y="0"/>
                </a:lnTo>
                <a:lnTo>
                  <a:pt x="645674" y="728546"/>
                </a:lnTo>
                <a:lnTo>
                  <a:pt x="0" y="728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9298">
            <a:off x="16542893" y="2998286"/>
            <a:ext cx="787140" cy="1056563"/>
          </a:xfrm>
          <a:custGeom>
            <a:avLst/>
            <a:gdLst/>
            <a:ahLst/>
            <a:cxnLst/>
            <a:rect r="r" b="b" t="t" l="l"/>
            <a:pathLst>
              <a:path h="1056563" w="787140">
                <a:moveTo>
                  <a:pt x="0" y="0"/>
                </a:moveTo>
                <a:lnTo>
                  <a:pt x="787140" y="0"/>
                </a:lnTo>
                <a:lnTo>
                  <a:pt x="787140" y="1056564"/>
                </a:lnTo>
                <a:lnTo>
                  <a:pt x="0" y="10565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5075" y="3805423"/>
            <a:ext cx="1955485" cy="2137142"/>
          </a:xfrm>
          <a:custGeom>
            <a:avLst/>
            <a:gdLst/>
            <a:ahLst/>
            <a:cxnLst/>
            <a:rect r="r" b="b" t="t" l="l"/>
            <a:pathLst>
              <a:path h="2137142" w="1955485">
                <a:moveTo>
                  <a:pt x="0" y="0"/>
                </a:moveTo>
                <a:lnTo>
                  <a:pt x="1955485" y="0"/>
                </a:lnTo>
                <a:lnTo>
                  <a:pt x="1955485" y="2137142"/>
                </a:lnTo>
                <a:lnTo>
                  <a:pt x="0" y="2137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31088" y="3805423"/>
            <a:ext cx="2194220" cy="2194220"/>
          </a:xfrm>
          <a:custGeom>
            <a:avLst/>
            <a:gdLst/>
            <a:ahLst/>
            <a:cxnLst/>
            <a:rect r="r" b="b" t="t" l="l"/>
            <a:pathLst>
              <a:path h="2194220" w="2194220">
                <a:moveTo>
                  <a:pt x="0" y="0"/>
                </a:moveTo>
                <a:lnTo>
                  <a:pt x="2194220" y="0"/>
                </a:lnTo>
                <a:lnTo>
                  <a:pt x="2194220" y="2194220"/>
                </a:lnTo>
                <a:lnTo>
                  <a:pt x="0" y="21942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875080" y="8834534"/>
            <a:ext cx="3384220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68525D"/>
                </a:solidFill>
                <a:latin typeface="Montserrat Classic"/>
              </a:rPr>
              <a:t>09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7305" y="1174263"/>
            <a:ext cx="9401995" cy="137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829"/>
              </a:lnSpc>
            </a:pPr>
            <a:r>
              <a:rPr lang="en-US" sz="6429" spc="327">
                <a:solidFill>
                  <a:srgbClr val="68525D"/>
                </a:solidFill>
                <a:latin typeface="TAN Meringue"/>
              </a:rPr>
              <a:t>Perkembangan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4840" y="3772912"/>
            <a:ext cx="3395161" cy="101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06"/>
              </a:lnSpc>
            </a:pPr>
            <a:r>
              <a:rPr lang="en-US" sz="4731" spc="241">
                <a:solidFill>
                  <a:srgbClr val="66524A"/>
                </a:solidFill>
                <a:latin typeface="Baskerville Display PT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73791" y="4848225"/>
            <a:ext cx="3208544" cy="101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06"/>
              </a:lnSpc>
            </a:pPr>
            <a:r>
              <a:rPr lang="en-US" sz="4731" spc="241">
                <a:solidFill>
                  <a:srgbClr val="66524A"/>
                </a:solidFill>
                <a:latin typeface="Baskerville Display PT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72744" y="5427453"/>
            <a:ext cx="6039352" cy="127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3676">
                <a:solidFill>
                  <a:srgbClr val="624F51"/>
                </a:solidFill>
                <a:latin typeface="Montserrat Classic"/>
              </a:rPr>
              <a:t>Penyerapan Bahas Daerah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32713" y="6195268"/>
            <a:ext cx="5636102" cy="127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3676">
                <a:solidFill>
                  <a:srgbClr val="624F51"/>
                </a:solidFill>
                <a:latin typeface="Montserrat Classic"/>
              </a:rPr>
              <a:t>Penyerapan Bahasa Asing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DAF9zP2MB6A</dc:identifier>
  <dcterms:modified xsi:type="dcterms:W3CDTF">2011-08-01T06:04:30Z</dcterms:modified>
  <cp:revision>1</cp:revision>
  <dc:title>Perkembangan Peradaban Kota Fauget</dc:title>
</cp:coreProperties>
</file>